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0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55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72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1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52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7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9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07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6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47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17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1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37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2FEC7-D893-4BAB-970D-8C1568C917FF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B164C0-8E06-41F6-A91E-1DA5587D0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2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64A7457-64CE-D2C8-224F-BF17AA52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825" y="1041401"/>
            <a:ext cx="5132406" cy="22944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dirty="0"/>
              <a:t>Božidar </a:t>
            </a:r>
            <a:r>
              <a:rPr lang="hr-HR" dirty="0" err="1"/>
              <a:t>Prosenjak</a:t>
            </a:r>
            <a:r>
              <a:rPr lang="hr-HR" dirty="0"/>
              <a:t>: </a:t>
            </a:r>
            <a:br>
              <a:rPr lang="hr-HR" dirty="0"/>
            </a:br>
            <a:r>
              <a:rPr lang="hr-HR" i="1" dirty="0">
                <a:highlight>
                  <a:srgbClr val="808000"/>
                </a:highlight>
              </a:rPr>
              <a:t>Sijač sreće</a:t>
            </a:r>
            <a:br>
              <a:rPr lang="hr-HR" i="1" dirty="0">
                <a:highlight>
                  <a:srgbClr val="808000"/>
                </a:highlight>
              </a:rPr>
            </a:br>
            <a:r>
              <a:rPr lang="hr-HR" sz="1800" b="1" i="1" dirty="0"/>
              <a:t>Priredila: Ivana Mateša, školska knjižničarka OŠ Generalski Stol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22CDDF4C-D3C4-0E78-BB46-17DD4772EB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r="-3" b="14670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12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F51E2-5333-6ED6-B8C4-58592095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Božidar </a:t>
            </a:r>
            <a:r>
              <a:rPr lang="hr-HR" dirty="0" err="1"/>
              <a:t>Prosenjak</a:t>
            </a:r>
            <a:r>
              <a:rPr lang="hr-HR" dirty="0"/>
              <a:t>: Sijač sreće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52B840-343B-BD8A-1CE0-D7D44BA72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Tema djela: sreća</a:t>
            </a:r>
          </a:p>
          <a:p>
            <a:r>
              <a:rPr lang="hr-HR" dirty="0"/>
              <a:t>Vrijeme radnje: </a:t>
            </a:r>
            <a:r>
              <a:rPr lang="hr-HR" dirty="0" err="1"/>
              <a:t>neodređno</a:t>
            </a:r>
            <a:endParaRPr lang="hr-HR" dirty="0"/>
          </a:p>
          <a:p>
            <a:r>
              <a:rPr lang="hr-HR" dirty="0"/>
              <a:t>Mjesto radnje: ulica</a:t>
            </a:r>
          </a:p>
          <a:p>
            <a:r>
              <a:rPr lang="hr-HR" dirty="0"/>
              <a:t>Likovi: starac, dječaci</a:t>
            </a:r>
          </a:p>
          <a:p>
            <a:r>
              <a:rPr lang="hr-HR" dirty="0"/>
              <a:t>Opis lika: starac – neobičan, tajanstven</a:t>
            </a:r>
          </a:p>
          <a:p>
            <a:pPr marL="0" indent="0">
              <a:buNone/>
            </a:pPr>
            <a:r>
              <a:rPr lang="hr-HR" dirty="0"/>
              <a:t>                    dječaci – znatiželjni, začuđeni </a:t>
            </a:r>
          </a:p>
          <a:p>
            <a:r>
              <a:rPr lang="hr-HR" dirty="0"/>
              <a:t>Pouka djela: Kako siješ tako ćeš i žeti.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hr-HR" sz="2000" i="1" dirty="0">
                <a:solidFill>
                  <a:schemeClr val="accent5">
                    <a:lumMod val="75000"/>
                  </a:schemeClr>
                </a:solidFill>
              </a:rPr>
              <a:t>Onaj tko grabi rukama prema sebi, nikad neće uhvatiti sreću. Tek kad se naučite sijati radost i ljepotu oko sebe, bit ćete pozvani na njezinu žetvu. Sreća se uzima raširenih ruku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</a:rPr>
              <a:t>Sijač sreće, B. P.)</a:t>
            </a:r>
          </a:p>
        </p:txBody>
      </p:sp>
    </p:spTree>
    <p:extLst>
      <p:ext uri="{BB962C8B-B14F-4D97-AF65-F5344CB8AC3E}">
        <p14:creationId xmlns:p14="http://schemas.microsoft.com/office/powerpoint/2010/main" val="222246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9DE08-F91C-CAD9-3E11-616E87AD9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ŠTO JE SREĆA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DC6E15-5257-575D-41DC-FBA975B14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542" y="3327320"/>
            <a:ext cx="6815669" cy="274303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dirty="0"/>
              <a:t>Sreća je stanje velikog zadovoljstva. </a:t>
            </a:r>
          </a:p>
          <a:p>
            <a:r>
              <a:rPr lang="hr-HR" dirty="0">
                <a:solidFill>
                  <a:schemeClr val="accent1"/>
                </a:solidFill>
              </a:rPr>
              <a:t>naći sreću u životu; živjeti u sreći</a:t>
            </a:r>
          </a:p>
          <a:p>
            <a:r>
              <a:rPr lang="hr-HR" dirty="0"/>
              <a:t>2. Sreća je i osoba koja usrećuje, čini koga sretnim.</a:t>
            </a:r>
          </a:p>
          <a:p>
            <a:r>
              <a:rPr lang="hr-HR" dirty="0">
                <a:solidFill>
                  <a:schemeClr val="accent1"/>
                </a:solidFill>
              </a:rPr>
              <a:t>Srećo moja!</a:t>
            </a:r>
          </a:p>
          <a:p>
            <a:r>
              <a:rPr lang="hr-HR" b="1" dirty="0">
                <a:solidFill>
                  <a:schemeClr val="accent1"/>
                </a:solidFill>
                <a:highlight>
                  <a:srgbClr val="C0C0C0"/>
                </a:highlight>
              </a:rPr>
              <a:t>IZVOR: Prvi školski rječnik hrvatskoga jezika</a:t>
            </a:r>
          </a:p>
          <a:p>
            <a:endParaRPr lang="hr-HR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037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1733D-57D2-3A87-CD29-5DA442BBF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hr-HR" sz="5600"/>
              <a:t>Što je sreća za Peppu pig?</a:t>
            </a: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B73DFFF2-03A9-E51B-31D8-0DCEBE6A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58" y="1850943"/>
            <a:ext cx="5604636" cy="31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B46498C2-C580-60D4-6B96-73809512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6788" y="2158738"/>
            <a:ext cx="4201212" cy="3099062"/>
          </a:xfrm>
        </p:spPr>
        <p:txBody>
          <a:bodyPr/>
          <a:lstStyle/>
          <a:p>
            <a:r>
              <a:rPr lang="hr-HR" dirty="0"/>
              <a:t>Što je sreća za psa?</a:t>
            </a:r>
          </a:p>
        </p:txBody>
      </p:sp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6B7B0B9C-B7C4-4344-C0D1-EDC95688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8" y="1319753"/>
            <a:ext cx="4044098" cy="41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FDD24-16BD-3212-342E-A25C8A4D9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Što je sreća za mačku?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DFC272-2F79-B07C-DB67-0CA0F3B11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2717766" cy="1655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A4B904A-0A95-B9E3-EDC0-7D3BE83C5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91" y="3629819"/>
            <a:ext cx="510428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9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B8A33-A3E3-9D7E-D002-610F4CAE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Što je za tebe sreća?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55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172</Words>
  <Application>Microsoft Office PowerPoint</Application>
  <PresentationFormat>Široki zaslon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Božidar Prosenjak:  Sijač sreće Priredila: Ivana Mateša, školska knjižničarka OŠ Generalski Stol</vt:lpstr>
      <vt:lpstr>Božidar Prosenjak: Sijač sreće</vt:lpstr>
      <vt:lpstr>ŠTO JE SREĆA</vt:lpstr>
      <vt:lpstr>Što je sreća za Peppu pig?</vt:lpstr>
      <vt:lpstr>PowerPoint prezentacija</vt:lpstr>
      <vt:lpstr>Što je sreća za mačku?</vt:lpstr>
      <vt:lpstr>Što je za tebe sreća?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Božidar Prosenjak:  Sijač sreće</dc:title>
  <dc:creator>Korisnik</dc:creator>
  <cp:lastModifiedBy>Korisnik</cp:lastModifiedBy>
  <cp:revision>17</cp:revision>
  <dcterms:created xsi:type="dcterms:W3CDTF">2022-10-11T10:24:20Z</dcterms:created>
  <dcterms:modified xsi:type="dcterms:W3CDTF">2022-11-07T07:43:35Z</dcterms:modified>
</cp:coreProperties>
</file>