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premještanje slajda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oblika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&lt;date/time&gt;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&lt;podložje&gt;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9A7C5D1-AD10-4E07-9D73-5942BADDE921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istaknuti važnost pravovremenog informiranja iz provjerenih izvora.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607FD08-E397-489E-9226-EFAB1A20CE17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Prikupiti od učenika informacije koje znaju o koronavirusu kao i izvore tih informacija.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E0BB87D-C119-41C6-8CEB-33D15CDC8F21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Upoznati učenike sa Svjetskom zdravstvenom organizacijom kao svjetski priznatim autoritetom u području javnog zdravstva.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F4F9243-7EC5-4479-AA76-B993247AB0CA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Predstaviti učenicima Andriju Štampara, svjetski priznatog stručnjaka u području javnog zdravstva koji je utjecao i na razvoj medicine u Hrvatskoj.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87FEAFB-D28A-4493-B5CF-0DB7DDEC4B28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Upoznati učenike s relevantnim i provjerenim informacijama o koronavirusu.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A68E0DB-D229-4B54-A617-1AA310F0CA3D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istaknuti važnost pravilnog i čestog pranja ruku.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93F64DA-8668-4BDB-9A6A-2E49ACEF9A12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ukazati na važnost pravilne higijene kašljanja i kihanja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F755C1D-768B-4514-8EEE-264D303CBCDC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naglasiti važnost držanja održavanja udaljenosti pri društvenim kontaktima u svrhu sprečavanja širenja virusa.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EE9FBD0-DBF0-42F2-AC17-70A62329D3D6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Cilj: naglasiti važnost držanja održavanja udaljenosti pri društvenim kontaktima u svrhu sprečavanja širenja virusa.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270E7C5-7E7E-4C96-B598-B5E58C946CBA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</p:spPr>
        <p:txBody>
          <a:bodyPr lIns="0" rIns="0" tIns="0" bIns="0">
            <a:normAutofit fontScale="1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</p:spPr>
        <p:txBody>
          <a:bodyPr lIns="0" rIns="0" tIns="0" bIns="0">
            <a:normAutofit fontScale="42000"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7920" cy="435060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8.xml"/><Relationship Id="rId6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youtu.be/mOV1aBVYKGA" TargetMode="External"/><Relationship Id="rId2" Type="http://schemas.openxmlformats.org/officeDocument/2006/relationships/hyperlink" Target="https://youtu.be/mOV1aBVYKGA" TargetMode="External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8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b9b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lang="hr-HR" sz="6000" spc="-1" strike="noStrike">
                <a:solidFill>
                  <a:srgbClr val="000000"/>
                </a:solidFill>
                <a:latin typeface="Calibri Light"/>
              </a:rPr>
              <a:t>Koronavirus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838080" y="365040"/>
            <a:ext cx="51807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Informirajte se!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189" name="Picture 7" descr=""/>
          <p:cNvPicPr/>
          <p:nvPr/>
        </p:nvPicPr>
        <p:blipFill>
          <a:blip r:embed="rId1"/>
          <a:stretch/>
        </p:blipFill>
        <p:spPr>
          <a:xfrm>
            <a:off x="6991560" y="3926160"/>
            <a:ext cx="3525840" cy="1079280"/>
          </a:xfrm>
          <a:prstGeom prst="rect">
            <a:avLst/>
          </a:prstGeom>
          <a:ln>
            <a:noFill/>
          </a:ln>
        </p:spPr>
      </p:pic>
      <p:pic>
        <p:nvPicPr>
          <p:cNvPr id="190" name="Picture 10" descr=""/>
          <p:cNvPicPr/>
          <p:nvPr/>
        </p:nvPicPr>
        <p:blipFill>
          <a:blip r:embed="rId2"/>
          <a:stretch/>
        </p:blipFill>
        <p:spPr>
          <a:xfrm>
            <a:off x="2862360" y="3746160"/>
            <a:ext cx="1623240" cy="1439280"/>
          </a:xfrm>
          <a:prstGeom prst="rect">
            <a:avLst/>
          </a:prstGeom>
          <a:ln>
            <a:noFill/>
          </a:ln>
        </p:spPr>
      </p:pic>
      <p:pic>
        <p:nvPicPr>
          <p:cNvPr id="191" name="Picture 11" descr=""/>
          <p:cNvPicPr/>
          <p:nvPr/>
        </p:nvPicPr>
        <p:blipFill>
          <a:blip r:embed="rId3"/>
          <a:stretch/>
        </p:blipFill>
        <p:spPr>
          <a:xfrm>
            <a:off x="1674000" y="1806120"/>
            <a:ext cx="3999960" cy="713520"/>
          </a:xfrm>
          <a:prstGeom prst="rect">
            <a:avLst/>
          </a:prstGeom>
          <a:ln>
            <a:noFill/>
          </a:ln>
        </p:spPr>
      </p:pic>
      <p:pic>
        <p:nvPicPr>
          <p:cNvPr id="192" name="Picture 12" descr=""/>
          <p:cNvPicPr/>
          <p:nvPr/>
        </p:nvPicPr>
        <p:blipFill>
          <a:blip r:embed="rId4"/>
          <a:stretch/>
        </p:blipFill>
        <p:spPr>
          <a:xfrm>
            <a:off x="8099280" y="886680"/>
            <a:ext cx="1310040" cy="163296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1491480" y="2636640"/>
            <a:ext cx="4527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www.hzjz.hr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6490440" y="2636640"/>
            <a:ext cx="4527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civilna-zastita.gov.hr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164960" y="5452200"/>
            <a:ext cx="4527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www.ecdc.europa.eu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6490440" y="5452200"/>
            <a:ext cx="4527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www.who.int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Uvod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Što znate o koronavirusu?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Gdje se čuli te informacije?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Zabilježite ih u tablicu u stupcu „Znam”.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63" name="Content Placeholder 4" descr=""/>
          <p:cNvPicPr/>
          <p:nvPr/>
        </p:nvPicPr>
        <p:blipFill>
          <a:blip r:embed="rId1"/>
          <a:stretch/>
        </p:blipFill>
        <p:spPr>
          <a:xfrm>
            <a:off x="6587280" y="1825560"/>
            <a:ext cx="4350600" cy="435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Upoznajmo: Svjetska zdravstvena organizacija (WHO)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Specijalizirana agencija Organizacije Ujedinjenih naroda 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Osnovana: 7. travnja 1948.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Sjedište: Geneva, Švicarska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Zadaća: koordinacija međunarodnog javnog zdravstva, postavljanja standarda postupanja, prikupljanja podataka itd.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Hrvatska je članica od 1992. g.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66" name="Content Placeholder 5" descr=""/>
          <p:cNvPicPr/>
          <p:nvPr/>
        </p:nvPicPr>
        <p:blipFill>
          <a:blip r:embed="rId1"/>
          <a:stretch/>
        </p:blipFill>
        <p:spPr>
          <a:xfrm>
            <a:off x="6172200" y="3207960"/>
            <a:ext cx="5180760" cy="158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Jeste li znali?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Andrija Štampar (1888.-1958.)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Svjetski priznati stručnjak u području socijalne medicine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Radio na educiranju pučanstva u području higijene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Pozvan kao savjetnik u području javnog zdravstva u niz država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Osnovao Školu narodnog zdravlja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Sudjelovao u osnivanju Svjetske zdravstvene organizacije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69" name="Content Placeholder 5" descr=""/>
          <p:cNvPicPr/>
          <p:nvPr/>
        </p:nvPicPr>
        <p:blipFill>
          <a:blip r:embed="rId1"/>
          <a:stretch/>
        </p:blipFill>
        <p:spPr>
          <a:xfrm>
            <a:off x="6286680" y="2172600"/>
            <a:ext cx="4952160" cy="365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Uputa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Pogledajte video Svjetske zdravstvene organizacije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Zabilježite one informacije koje su vam nove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Video: </a:t>
            </a: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youtu.be/mOV1aBVYKGA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838080" y="365040"/>
            <a:ext cx="51807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Calibri Light"/>
              </a:rPr>
              <a:t>Kako se zaštiti od virusa?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173" name="Content Placeholder 7" descr=""/>
          <p:cNvPicPr/>
          <p:nvPr/>
        </p:nvPicPr>
        <p:blipFill>
          <a:blip r:embed="rId1"/>
          <a:stretch/>
        </p:blipFill>
        <p:spPr>
          <a:xfrm>
            <a:off x="6830640" y="149400"/>
            <a:ext cx="4378320" cy="619128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Čestim pranjem ruku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38080" y="365040"/>
            <a:ext cx="51807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Kako se zaštiti od virusa?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Pravilnom higijenom kihanja i kašljanja</a:t>
            </a:r>
            <a:endParaRPr b="0" lang="hr-HR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Kihanje/kašljanje „u lakat”</a:t>
            </a:r>
            <a:endParaRPr b="0" lang="hr-HR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Kihanje/kašljanje u maramicu</a:t>
            </a:r>
            <a:endParaRPr b="0" lang="hr-HR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Maramicu odmah odbaciti u smeće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</p:txBody>
      </p:sp>
      <p:pic>
        <p:nvPicPr>
          <p:cNvPr id="177" name="Picture 5" descr=""/>
          <p:cNvPicPr/>
          <p:nvPr/>
        </p:nvPicPr>
        <p:blipFill>
          <a:blip r:embed="rId1"/>
          <a:srcRect l="0" t="0" r="26858" b="0"/>
          <a:stretch/>
        </p:blipFill>
        <p:spPr>
          <a:xfrm>
            <a:off x="6267600" y="1458000"/>
            <a:ext cx="5923800" cy="539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838080" y="365040"/>
            <a:ext cx="51807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Kako se zaštiti od virusa?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179" name="Content Placeholder 4" descr=""/>
          <p:cNvPicPr/>
          <p:nvPr/>
        </p:nvPicPr>
        <p:blipFill>
          <a:blip r:embed="rId1"/>
          <a:stretch/>
        </p:blipFill>
        <p:spPr>
          <a:xfrm>
            <a:off x="6441480" y="1482480"/>
            <a:ext cx="5180760" cy="388548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Izbjegavanje bliskog kontakta s osobama koje imaju povišenu temperaturu ili kašlju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Održavanje razmaka u kontaktu s drugim ljudima (min. 1 m)</a:t>
            </a:r>
            <a:endParaRPr b="0" lang="hr-HR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400" spc="-1" strike="noStrike">
                <a:solidFill>
                  <a:srgbClr val="000000"/>
                </a:solidFill>
                <a:latin typeface="Calibri"/>
              </a:rPr>
              <a:t>Na slici: </a:t>
            </a: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građani i građane u jednom talijanskog gradu u redu pred bankomatom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445080" y="5362200"/>
            <a:ext cx="517500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hr-H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Fotograf: ALBERTO PIZZOLI</a:t>
            </a:r>
            <a:endParaRPr b="0" lang="hr-H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838080" y="365040"/>
            <a:ext cx="51807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3600" spc="-1" strike="noStrike">
                <a:solidFill>
                  <a:srgbClr val="000000"/>
                </a:solidFill>
                <a:latin typeface="Calibri Light"/>
              </a:rPr>
              <a:t>Kako se zaštiti od virusa?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Izbjegavajte rukovanje</a:t>
            </a:r>
            <a:endParaRPr b="0" lang="hr-HR" sz="2800" spc="-1" strike="noStrike">
              <a:latin typeface="Arial"/>
            </a:endParaRPr>
          </a:p>
        </p:txBody>
      </p:sp>
      <p:grpSp>
        <p:nvGrpSpPr>
          <p:cNvPr id="184" name="Group 3"/>
          <p:cNvGrpSpPr/>
          <p:nvPr/>
        </p:nvGrpSpPr>
        <p:grpSpPr>
          <a:xfrm>
            <a:off x="5797800" y="1437120"/>
            <a:ext cx="6012720" cy="3983040"/>
            <a:chOff x="5797800" y="1437120"/>
            <a:chExt cx="6012720" cy="3983040"/>
          </a:xfrm>
        </p:grpSpPr>
        <p:pic>
          <p:nvPicPr>
            <p:cNvPr id="185" name="Picture 3" descr=""/>
            <p:cNvPicPr/>
            <p:nvPr/>
          </p:nvPicPr>
          <p:blipFill>
            <a:blip r:embed="rId1"/>
            <a:stretch/>
          </p:blipFill>
          <p:spPr>
            <a:xfrm>
              <a:off x="5797800" y="1437120"/>
              <a:ext cx="2689560" cy="2016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4" descr=""/>
            <p:cNvPicPr/>
            <p:nvPr/>
          </p:nvPicPr>
          <p:blipFill>
            <a:blip r:embed="rId2"/>
            <a:stretch/>
          </p:blipFill>
          <p:spPr>
            <a:xfrm>
              <a:off x="5797800" y="3656880"/>
              <a:ext cx="2708640" cy="1763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8" descr=""/>
            <p:cNvPicPr/>
            <p:nvPr/>
          </p:nvPicPr>
          <p:blipFill>
            <a:blip r:embed="rId3"/>
            <a:srcRect l="22598" t="0" r="31962" b="0"/>
            <a:stretch/>
          </p:blipFill>
          <p:spPr>
            <a:xfrm>
              <a:off x="8593560" y="1437120"/>
              <a:ext cx="3216960" cy="39830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Application>LibreOffice/6.2.8.2$Windows_X86_64 LibreOffice_project/f82ddfca21ebc1e222a662a32b25c0c9d20169ee</Application>
  <Words>531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2020-03-12T20:11:13Z</dcterms:created>
  <dc:creator>Mario FSO</dc:creator>
  <dc:description/>
  <dc:language>hr-HR</dc:language>
  <cp:lastModifiedBy/>
  <dcterms:modified xsi:type="dcterms:W3CDTF">2020-03-15T11:16:34Z</dcterms:modified>
  <cp:revision>13</cp:revision>
  <dc:subject/>
  <dc:title>Koronavirus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